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8A3"/>
    <a:srgbClr val="52341C"/>
    <a:srgbClr val="CFE8DF"/>
    <a:srgbClr val="CFDFDF"/>
    <a:srgbClr val="B3E0DF"/>
    <a:srgbClr val="5788AA"/>
    <a:srgbClr val="FCF856"/>
    <a:srgbClr val="A96633"/>
    <a:srgbClr val="637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98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4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9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4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ABCD3B-B9CF-42C4-B2F1-217A61723C8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B6321-9106-4456-BE55-7C747275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27E71-39A6-E792-9697-E5034D0A2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ip in the water at night&#10;&#10;AI-generated content may be incorrect.">
            <a:extLst>
              <a:ext uri="{FF2B5EF4-FFF2-40B4-BE49-F238E27FC236}">
                <a16:creationId xmlns:a16="http://schemas.microsoft.com/office/drawing/2014/main" id="{C93086E9-667D-1F1D-6B3E-D7E563338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438F29-FFB8-43C8-EDD7-5CD12516402F}"/>
              </a:ext>
            </a:extLst>
          </p:cNvPr>
          <p:cNvSpPr txBox="1"/>
          <p:nvPr/>
        </p:nvSpPr>
        <p:spPr>
          <a:xfrm>
            <a:off x="348881" y="2754294"/>
            <a:ext cx="465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iller" panose="04020404031007020602" pitchFamily="82" charset="0"/>
              </a:rPr>
              <a:t>Away from the powers-that-be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AD9F4-3D75-1122-FBFB-EBEEA01B2CF9}"/>
              </a:ext>
            </a:extLst>
          </p:cNvPr>
          <p:cNvSpPr txBox="1"/>
          <p:nvPr/>
        </p:nvSpPr>
        <p:spPr>
          <a:xfrm>
            <a:off x="348881" y="3328819"/>
            <a:ext cx="4080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iller" panose="04020404031007020602" pitchFamily="82" charset="0"/>
              </a:rPr>
              <a:t>With only my manifest, lodestars and renegade crew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9C3D2-4E51-7EDB-08A1-E6614C7A009B}"/>
              </a:ext>
            </a:extLst>
          </p:cNvPr>
          <p:cNvSpPr txBox="1"/>
          <p:nvPr/>
        </p:nvSpPr>
        <p:spPr>
          <a:xfrm>
            <a:off x="476209" y="3857825"/>
            <a:ext cx="318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376C5"/>
                </a:solidFill>
                <a:latin typeface="Chiller" panose="04020404031007020602" pitchFamily="82" charset="0"/>
              </a:rPr>
              <a:t>Plotting my plunders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D8D2C-FD78-FDE2-7BC9-AEB87D992695}"/>
              </a:ext>
            </a:extLst>
          </p:cNvPr>
          <p:cNvSpPr txBox="1"/>
          <p:nvPr/>
        </p:nvSpPr>
        <p:spPr>
          <a:xfrm>
            <a:off x="466048" y="2149304"/>
            <a:ext cx="318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hiller" panose="04020404031007020602" pitchFamily="82" charset="0"/>
              </a:rPr>
              <a:t>Plotting my plunders</a:t>
            </a:r>
          </a:p>
        </p:txBody>
      </p:sp>
      <p:pic>
        <p:nvPicPr>
          <p:cNvPr id="2" name="Westworld Tunefind">
            <a:hlinkClick r:id="" action="ppaction://media"/>
            <a:extLst>
              <a:ext uri="{FF2B5EF4-FFF2-40B4-BE49-F238E27FC236}">
                <a16:creationId xmlns:a16="http://schemas.microsoft.com/office/drawing/2014/main" id="{2F951CEA-3219-1DE1-1444-14E8A36B8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73004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4.72222E-6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ic book page with birds flying around&#10;&#10;AI-generated content may be incorrect.">
            <a:extLst>
              <a:ext uri="{FF2B5EF4-FFF2-40B4-BE49-F238E27FC236}">
                <a16:creationId xmlns:a16="http://schemas.microsoft.com/office/drawing/2014/main" id="{6558DBE7-E8D7-687B-2503-AB553E956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" b="22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B1EC6-94EF-4EF8-81CB-121F8E7F58B1}"/>
              </a:ext>
            </a:extLst>
          </p:cNvPr>
          <p:cNvSpPr txBox="1"/>
          <p:nvPr/>
        </p:nvSpPr>
        <p:spPr>
          <a:xfrm rot="1336861">
            <a:off x="1533708" y="5290980"/>
            <a:ext cx="4616196" cy="591829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b="1" dirty="0">
                <a:latin typeface="Chiller" panose="04020404031007020602" pitchFamily="82" charset="0"/>
              </a:rPr>
              <a:t>COVID uprooted our andragogy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E6262-117E-572C-9FDF-0130D02BD94C}"/>
              </a:ext>
            </a:extLst>
          </p:cNvPr>
          <p:cNvSpPr txBox="1"/>
          <p:nvPr/>
        </p:nvSpPr>
        <p:spPr>
          <a:xfrm rot="20763786">
            <a:off x="5663380" y="4674554"/>
            <a:ext cx="2369574" cy="156966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r"/>
            <a:r>
              <a:rPr lang="en-US" sz="3200" b="1" dirty="0">
                <a:solidFill>
                  <a:srgbClr val="FCF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Leaving us </a:t>
            </a:r>
            <a:br>
              <a:rPr lang="en-US" sz="3200" b="1" dirty="0">
                <a:solidFill>
                  <a:srgbClr val="FCF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3200" b="1" dirty="0">
                <a:solidFill>
                  <a:srgbClr val="FCF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trades instructors</a:t>
            </a:r>
            <a:br>
              <a:rPr lang="en-US" sz="3200" b="1" dirty="0">
                <a:solidFill>
                  <a:srgbClr val="FCF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3200" b="1" dirty="0">
                <a:solidFill>
                  <a:srgbClr val="FCF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very much alone.</a:t>
            </a:r>
          </a:p>
        </p:txBody>
      </p:sp>
    </p:spTree>
    <p:extLst>
      <p:ext uri="{BB962C8B-B14F-4D97-AF65-F5344CB8AC3E}">
        <p14:creationId xmlns:p14="http://schemas.microsoft.com/office/powerpoint/2010/main" val="489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3000">
        <p14:vortex dir="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pirate garment holding a telescope&#10;&#10;AI-generated content may be incorrect.">
            <a:extLst>
              <a:ext uri="{FF2B5EF4-FFF2-40B4-BE49-F238E27FC236}">
                <a16:creationId xmlns:a16="http://schemas.microsoft.com/office/drawing/2014/main" id="{EA432417-B3B5-1021-F667-B6991990A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906"/>
            <a:ext cx="9144000" cy="3786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C9E3D-05E4-E87C-E64C-A02AE12B2276}"/>
              </a:ext>
            </a:extLst>
          </p:cNvPr>
          <p:cNvSpPr txBox="1"/>
          <p:nvPr/>
        </p:nvSpPr>
        <p:spPr>
          <a:xfrm>
            <a:off x="334297" y="304800"/>
            <a:ext cx="4371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Chiller" panose="04020404031007020602" pitchFamily="82" charset="0"/>
              </a:rPr>
              <a:t>I looked high . .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77CBE-8A6E-686B-49B5-273944F438DA}"/>
              </a:ext>
            </a:extLst>
          </p:cNvPr>
          <p:cNvSpPr txBox="1"/>
          <p:nvPr/>
        </p:nvSpPr>
        <p:spPr>
          <a:xfrm>
            <a:off x="4365522" y="5638800"/>
            <a:ext cx="45560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Chiller" panose="04020404031007020602" pitchFamily="82" charset="0"/>
              </a:rPr>
              <a:t> . . .  I looked low</a:t>
            </a:r>
          </a:p>
        </p:txBody>
      </p:sp>
    </p:spTree>
    <p:extLst>
      <p:ext uri="{BB962C8B-B14F-4D97-AF65-F5344CB8AC3E}">
        <p14:creationId xmlns:p14="http://schemas.microsoft.com/office/powerpoint/2010/main" val="3541759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9000">
        <p15:prstTrans prst="wind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49"/>
                                  </p:stCondLst>
                                  <p:iterate type="lt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landscape with a sunset&#10;&#10;AI-generated content may be incorrect.">
            <a:extLst>
              <a:ext uri="{FF2B5EF4-FFF2-40B4-BE49-F238E27FC236}">
                <a16:creationId xmlns:a16="http://schemas.microsoft.com/office/drawing/2014/main" id="{B9F385A7-CBAE-8CE2-0E77-BB51A6FF1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71"/>
            <a:ext cx="9139242" cy="6861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1B551-706E-F95C-08A5-43F2ADBA2A40}"/>
              </a:ext>
            </a:extLst>
          </p:cNvPr>
          <p:cNvSpPr txBox="1"/>
          <p:nvPr/>
        </p:nvSpPr>
        <p:spPr>
          <a:xfrm>
            <a:off x="4998720" y="501444"/>
            <a:ext cx="3928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I slowly realized</a:t>
            </a:r>
            <a:b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</a:br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it was solely up to me to plot a course into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545A8-4553-8932-5577-C40648A957F4}"/>
              </a:ext>
            </a:extLst>
          </p:cNvPr>
          <p:cNvSpPr txBox="1"/>
          <p:nvPr/>
        </p:nvSpPr>
        <p:spPr>
          <a:xfrm>
            <a:off x="9692136" y="3659314"/>
            <a:ext cx="3136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small" dirty="0">
                <a:latin typeface="Chiller" panose="04020404031007020602" pitchFamily="82" charset="0"/>
              </a:rPr>
              <a:t>Digital</a:t>
            </a:r>
            <a:br>
              <a:rPr lang="en-US" sz="6000" cap="small" dirty="0">
                <a:latin typeface="Chiller" panose="04020404031007020602" pitchFamily="82" charset="0"/>
              </a:rPr>
            </a:br>
            <a:r>
              <a:rPr lang="en-US" sz="6000" cap="small" dirty="0">
                <a:latin typeface="Chiller" panose="04020404031007020602" pitchFamily="82" charset="0"/>
              </a:rPr>
              <a:t>Discipline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3C904-4D20-70BE-6EAD-9D3BABA45D8C}"/>
              </a:ext>
            </a:extLst>
          </p:cNvPr>
          <p:cNvSpPr txBox="1"/>
          <p:nvPr/>
        </p:nvSpPr>
        <p:spPr>
          <a:xfrm>
            <a:off x="5618479" y="3659314"/>
            <a:ext cx="3136490" cy="193899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cap="small" dirty="0">
                <a:ln w="15875"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D9C8A3"/>
                </a:solidFill>
                <a:latin typeface="Chiller" panose="04020404031007020602" pitchFamily="82" charset="0"/>
              </a:rPr>
              <a:t>Digital</a:t>
            </a:r>
            <a:br>
              <a:rPr lang="en-US" sz="6000" cap="small" dirty="0">
                <a:ln w="15875"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D9C8A3"/>
                </a:solidFill>
                <a:latin typeface="Chiller" panose="04020404031007020602" pitchFamily="82" charset="0"/>
              </a:rPr>
            </a:br>
            <a:r>
              <a:rPr lang="en-US" sz="6000" cap="small" dirty="0">
                <a:ln w="15875">
                  <a:solidFill>
                    <a:schemeClr val="accent1">
                      <a:shade val="15000"/>
                    </a:schemeClr>
                  </a:solidFill>
                </a:ln>
                <a:solidFill>
                  <a:srgbClr val="D9C8A3"/>
                </a:solidFill>
                <a:latin typeface="Chiller" panose="04020404031007020602" pitchFamily="82" charset="0"/>
              </a:rPr>
              <a:t>Discipline</a:t>
            </a:r>
          </a:p>
        </p:txBody>
      </p:sp>
      <p:pic>
        <p:nvPicPr>
          <p:cNvPr id="2" name="sea-and-seagull-wave-5932">
            <a:hlinkClick r:id="" action="ppaction://media"/>
            <a:extLst>
              <a:ext uri="{FF2B5EF4-FFF2-40B4-BE49-F238E27FC236}">
                <a16:creationId xmlns:a16="http://schemas.microsoft.com/office/drawing/2014/main" id="{554C1346-E3ED-3CAD-6922-FF9AD9F3B0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69956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2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1" presetClass="path" presetSubtype="0" accel="50000" decel="5000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14635 -0.0081 C -1.1717 1.48148E-6 -1.20069 0.00787 -1.21336 0.01782 C -1.22621 0.02893 -1.23281 0.0419 -1.23871 0.05486 C -1.24531 0.06782 -1.23871 0.07893 -1.23281 0.09097 C -1.22621 0.10185 -1.21701 0.11389 -1.19409 0.12384 C -1.17534 0.13379 -1.14288 0.1419 -1.10764 0.14792 C -1.07534 0.15393 -1.03698 0.15787 -0.99843 0.15995 C -0.96007 0.1618 -0.92152 0.1618 -0.88593 0.15995 C -0.84774 0.15787 -0.81232 0.15301 -0.7835 0.14491 C -0.75434 0.13796 -0.72882 0.12893 -0.71597 0.11782 C -0.70017 0.10787 -0.69375 0.09398 -0.69375 0.08287 C -0.69045 0.07199 -0.69375 0.05879 -0.70989 0.04792 C -0.72552 0.03796 -0.75434 0.02986 -0.79288 0.02592 C -0.83194 0.02292 -0.87031 0.02685 -0.89583 0.03379 C -0.9184 0.04097 -0.93437 0.05185 -0.93784 0.06481 C -0.93784 0.07801 -0.93437 0.08981 -0.9184 0.1 C -0.90208 0.10995 -0.90555 0.1118 -0.84166 0.125 C -0.7835 0.13889 -0.72552 0.13495 -0.69045 0.13588 C -0.65538 0.13588 -0.62639 0.13194 -0.59114 0.12801 C -0.55208 0.12292 -0.52066 0.11389 -0.49757 0.10579 C -0.47517 0.09792 -0.46579 0.08796 -0.45312 0.07199 C -0.44305 0.05579 -0.44305 0.04792 -0.44305 0.03588 C -0.44305 0.02384 -0.44305 0.0118 -0.44305 1.48148E-6 " pathEditMode="relative" rAng="0" ptsTypes="AAAAAAAAAAAAAAAAAAAAAAA">
                                      <p:cBhvr>
                                        <p:cTn id="24" dur="7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84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68</Words>
  <Application>Microsoft Office PowerPoint</Application>
  <PresentationFormat>On-screen Show (4:3)</PresentationFormat>
  <Paragraphs>11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Chiller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Lewis</dc:creator>
  <cp:lastModifiedBy>Robert Lewis</cp:lastModifiedBy>
  <cp:revision>15</cp:revision>
  <dcterms:created xsi:type="dcterms:W3CDTF">2025-04-02T20:45:50Z</dcterms:created>
  <dcterms:modified xsi:type="dcterms:W3CDTF">2025-04-03T17:58:13Z</dcterms:modified>
</cp:coreProperties>
</file>