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E736C-4ADD-48AC-2C77-453AE1155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43165-96D5-484E-CD28-3255DF28A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CB266-3FA2-0A43-9FA5-C7B3B4A5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4A32D-8C6D-AEB8-AF9C-C55142E79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80F74-3A39-E7CC-0E82-D460EEAB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5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CA02-78E4-3F76-55E0-44A2BA2F5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67808-C37D-4939-5E61-5327A0071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34F57-D0E9-1E4B-6985-DBD02C3F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58DED-757C-C99A-3E72-BBC0902A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98BD1-74B4-0CA8-ECE6-F6389A60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DE1E95-A5FD-D23F-6511-48247F9A97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9A65E9-50A0-43C4-6B9D-64EC7A810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11CBE-635A-EB8F-A2F6-4F2628F8B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EF60F-3CB1-9901-E51C-DFB156D1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7369A-3FC5-91D3-7EEC-A8DC42F12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5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B4AE-6AA2-288A-D308-8E0A1ED9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29C33-298B-9507-0E3A-A978E7B4B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7E16-8B54-160F-389B-0168D776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1A971-E2AF-3FC2-F3EF-7692D5DB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D841-63A2-71BD-4A79-811E734EE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F348F-75FD-1A16-0A4D-4135FD2B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4B590-F176-EF1E-E3D4-F381C037C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B4902-C96E-81A1-14DC-98F17B06C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335F4-4599-6818-F880-678EC1144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E330F-B4C0-BA0A-CDD2-BFB775EB2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6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2959D-6147-B11C-43E3-85A26D5C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95A49-B09D-53A8-3773-4D179D023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9A1E7-F67D-F43E-9882-9215C16ED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132AF-B795-ACE1-12E1-85D0E5A86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33D53-6A7A-9A6F-4D19-2740ABBD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43B61-E523-12DB-F816-8475D52C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F5C81-A67A-89A2-149A-C173A62E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B1FF1-8F1B-2776-D495-B9872DF8F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88B03-E53D-1261-8F9B-E5C63851F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56C01E-0C71-4E28-FFF6-63E7DBCAA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A83390-95B0-030A-1349-E097DDF97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59CF4-9AAA-656A-5B8F-5A11A29D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A29CF-1149-A128-4833-A72CEA754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D18B4-67F4-2FC5-3918-52360F6D9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9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A624F-3512-0CB0-77B5-9A83CE9EE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FFF79F-FC4C-C0A1-2A98-F16799A2F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5BF77-48CF-1F71-57D0-50FEFCB7D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FC5BD3-DDBF-3A6F-CC6D-86426B81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0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926B85-5505-1DBB-15BF-55B94F515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50FF04-8DB3-03F1-0506-340D6F4E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8EB30-6720-2867-B60A-2ADC039A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1C4CA-6E1B-2FFF-D9CB-1750FF88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706D0-FD18-EAEF-F4DE-942430F70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95941-F67A-7D8D-BA8B-A851B1970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5B681-C2F4-D5F3-5F49-666044D1C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DCFEC-B585-1BB9-F94D-0B98B327E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1721C-4E3E-FB74-639B-29CFA4FA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4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4EF4-772E-E6A8-4169-053F9F34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AB8EA1-6C5F-9D52-9F69-7EA2C974E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6F9BD-2B9B-B486-11A5-507A28762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B0FBD-D36A-D164-B0D8-517F84C2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F3DD2-8D54-EC96-7291-D18928A9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1120-4597-4592-2BEE-51A825A20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0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89CB5-BEF8-845E-45FB-1BC07BEB1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67260-16FD-8FBA-9D59-0C2EB48E2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5FE37-FBC5-B0B7-E394-862A55B25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5779-3D32-44B5-B1D0-0C3CC0F99AE3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926FE-3A81-42E4-C2B3-63CA79BA6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6733A-01C9-1974-6FF9-F7F68F7F85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82EF4-07AD-43F0-8E2B-4C81067FA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4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479CD-AC79-FCCC-BD7E-A88E7EB34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7BB6703-3D37-1610-2385-B82F7C5ED69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86213549"/>
              </p:ext>
            </p:extLst>
          </p:nvPr>
        </p:nvGraphicFramePr>
        <p:xfrm>
          <a:off x="420624" y="943757"/>
          <a:ext cx="5175503" cy="50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771302789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971680273"/>
                    </a:ext>
                  </a:extLst>
                </a:gridCol>
                <a:gridCol w="1097279">
                  <a:extLst>
                    <a:ext uri="{9D8B030D-6E8A-4147-A177-3AD203B41FA5}">
                      <a16:colId xmlns:a16="http://schemas.microsoft.com/office/drawing/2014/main" val="3920263040"/>
                    </a:ext>
                  </a:extLst>
                </a:gridCol>
              </a:tblGrid>
              <a:tr h="508368">
                <a:tc>
                  <a:txBody>
                    <a:bodyPr/>
                    <a:lstStyle/>
                    <a:p>
                      <a:r>
                        <a:rPr lang="en-US" sz="2000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5804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Karishma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Budhu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7855915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Emeli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Carcamo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1706220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1879251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Chandell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520159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Jamie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Flores Martinez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3871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Alisha aka Sai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Foster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8428353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Elliyah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62639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Lowry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003798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62801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7184D04-A4DF-D611-6390-870C0F0771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199033"/>
              </p:ext>
            </p:extLst>
          </p:nvPr>
        </p:nvGraphicFramePr>
        <p:xfrm>
          <a:off x="6263640" y="943757"/>
          <a:ext cx="5381847" cy="4575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57">
                  <a:extLst>
                    <a:ext uri="{9D8B030D-6E8A-4147-A177-3AD203B41FA5}">
                      <a16:colId xmlns:a16="http://schemas.microsoft.com/office/drawing/2014/main" val="2771302789"/>
                    </a:ext>
                  </a:extLst>
                </a:gridCol>
                <a:gridCol w="2125802">
                  <a:extLst>
                    <a:ext uri="{9D8B030D-6E8A-4147-A177-3AD203B41FA5}">
                      <a16:colId xmlns:a16="http://schemas.microsoft.com/office/drawing/2014/main" val="1971680273"/>
                    </a:ext>
                  </a:extLst>
                </a:gridCol>
                <a:gridCol w="1678688">
                  <a:extLst>
                    <a:ext uri="{9D8B030D-6E8A-4147-A177-3AD203B41FA5}">
                      <a16:colId xmlns:a16="http://schemas.microsoft.com/office/drawing/2014/main" val="3920263040"/>
                    </a:ext>
                  </a:extLst>
                </a:gridCol>
              </a:tblGrid>
              <a:tr h="508368">
                <a:tc>
                  <a:txBody>
                    <a:bodyPr/>
                    <a:lstStyle/>
                    <a:p>
                      <a:r>
                        <a:rPr lang="en-US" sz="2000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5804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Felicia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Potter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7855915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Destinee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Riggs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1706220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Joselyn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Rodriguez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1879251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Ginger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Ruilova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520159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Yadira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Salcedo Gomez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3871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Shamirra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8428353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Suarez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62639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Anastasiya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Zavgorodnaya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0372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41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B38CF3F-0B79-51E0-44D0-47E259E0F31D}"/>
              </a:ext>
            </a:extLst>
          </p:cNvPr>
          <p:cNvGrpSpPr/>
          <p:nvPr/>
        </p:nvGrpSpPr>
        <p:grpSpPr>
          <a:xfrm>
            <a:off x="3270504" y="6086856"/>
            <a:ext cx="2563534" cy="519315"/>
            <a:chOff x="1743456" y="6086856"/>
            <a:chExt cx="2563534" cy="51931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C713546-ADFF-FB93-3CBA-06FE4575CB09}"/>
                </a:ext>
              </a:extLst>
            </p:cNvPr>
            <p:cNvSpPr/>
            <p:nvPr/>
          </p:nvSpPr>
          <p:spPr>
            <a:xfrm>
              <a:off x="1743456" y="6086856"/>
              <a:ext cx="484632" cy="484632"/>
            </a:xfrm>
            <a:prstGeom prst="rect">
              <a:avLst/>
            </a:prstGeom>
            <a:solidFill>
              <a:srgbClr val="CFD5EA"/>
            </a:solidFill>
            <a:ln w="317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5426EB3-1342-A777-374D-C481288B853C}"/>
                </a:ext>
              </a:extLst>
            </p:cNvPr>
            <p:cNvSpPr txBox="1"/>
            <p:nvPr/>
          </p:nvSpPr>
          <p:spPr>
            <a:xfrm>
              <a:off x="2228088" y="6144506"/>
              <a:ext cx="20789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Measure/Math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92C3439-D118-FDF8-8FAE-DF1282B03BA8}"/>
              </a:ext>
            </a:extLst>
          </p:cNvPr>
          <p:cNvGrpSpPr/>
          <p:nvPr/>
        </p:nvGrpSpPr>
        <p:grpSpPr>
          <a:xfrm>
            <a:off x="6242304" y="6083513"/>
            <a:ext cx="1888449" cy="487975"/>
            <a:chOff x="6224016" y="6083513"/>
            <a:chExt cx="1888449" cy="48797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5EAF631-925B-F3AD-336F-7F78620BE38D}"/>
                </a:ext>
              </a:extLst>
            </p:cNvPr>
            <p:cNvSpPr/>
            <p:nvPr/>
          </p:nvSpPr>
          <p:spPr>
            <a:xfrm>
              <a:off x="6224016" y="6086856"/>
              <a:ext cx="484632" cy="484632"/>
            </a:xfrm>
            <a:prstGeom prst="rect">
              <a:avLst/>
            </a:prstGeom>
            <a:solidFill>
              <a:srgbClr val="E9EBF5"/>
            </a:solidFill>
            <a:ln w="317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3F05980-19D0-B473-1371-E0A8D7427089}"/>
                </a:ext>
              </a:extLst>
            </p:cNvPr>
            <p:cNvSpPr txBox="1"/>
            <p:nvPr/>
          </p:nvSpPr>
          <p:spPr>
            <a:xfrm>
              <a:off x="6797040" y="6083513"/>
              <a:ext cx="1315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Recorder</a:t>
              </a:r>
            </a:p>
          </p:txBody>
        </p:sp>
      </p:grpSp>
      <p:graphicFrame>
        <p:nvGraphicFramePr>
          <p:cNvPr id="12" name="Table 8">
            <a:extLst>
              <a:ext uri="{FF2B5EF4-FFF2-40B4-BE49-F238E27FC236}">
                <a16:creationId xmlns:a16="http://schemas.microsoft.com/office/drawing/2014/main" id="{F300D162-AB84-5310-0A48-B2B3BE79BA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7826919"/>
              </p:ext>
            </p:extLst>
          </p:nvPr>
        </p:nvGraphicFramePr>
        <p:xfrm>
          <a:off x="475488" y="175661"/>
          <a:ext cx="5120640" cy="559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072">
                  <a:extLst>
                    <a:ext uri="{9D8B030D-6E8A-4147-A177-3AD203B41FA5}">
                      <a16:colId xmlns:a16="http://schemas.microsoft.com/office/drawing/2014/main" val="2771302789"/>
                    </a:ext>
                  </a:extLst>
                </a:gridCol>
                <a:gridCol w="2478024">
                  <a:extLst>
                    <a:ext uri="{9D8B030D-6E8A-4147-A177-3AD203B41FA5}">
                      <a16:colId xmlns:a16="http://schemas.microsoft.com/office/drawing/2014/main" val="1971680273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3920263040"/>
                    </a:ext>
                  </a:extLst>
                </a:gridCol>
              </a:tblGrid>
              <a:tr h="508368">
                <a:tc>
                  <a:txBody>
                    <a:bodyPr/>
                    <a:lstStyle/>
                    <a:p>
                      <a:r>
                        <a:rPr lang="en-US" sz="2000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5804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Chandell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7855915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Flores Martinez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1706220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1879251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Ginger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Ruilove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520159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3871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Alisha / Sai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Foster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759511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Shamirra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8428353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Destinee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Riggs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62639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Karishma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Budhu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870212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Anastasiya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Zavgorodnaya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003798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2AB3705-A378-CA44-E13C-8020C3A471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144641"/>
              </p:ext>
            </p:extLst>
          </p:nvPr>
        </p:nvGraphicFramePr>
        <p:xfrm>
          <a:off x="6263640" y="175661"/>
          <a:ext cx="5381847" cy="4066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57">
                  <a:extLst>
                    <a:ext uri="{9D8B030D-6E8A-4147-A177-3AD203B41FA5}">
                      <a16:colId xmlns:a16="http://schemas.microsoft.com/office/drawing/2014/main" val="2771302789"/>
                    </a:ext>
                  </a:extLst>
                </a:gridCol>
                <a:gridCol w="2638027">
                  <a:extLst>
                    <a:ext uri="{9D8B030D-6E8A-4147-A177-3AD203B41FA5}">
                      <a16:colId xmlns:a16="http://schemas.microsoft.com/office/drawing/2014/main" val="1971680273"/>
                    </a:ext>
                  </a:extLst>
                </a:gridCol>
                <a:gridCol w="1166463">
                  <a:extLst>
                    <a:ext uri="{9D8B030D-6E8A-4147-A177-3AD203B41FA5}">
                      <a16:colId xmlns:a16="http://schemas.microsoft.com/office/drawing/2014/main" val="3920263040"/>
                    </a:ext>
                  </a:extLst>
                </a:gridCol>
              </a:tblGrid>
              <a:tr h="508368">
                <a:tc>
                  <a:txBody>
                    <a:bodyPr/>
                    <a:lstStyle/>
                    <a:p>
                      <a:r>
                        <a:rPr lang="en-US" sz="2000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58042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7855915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Joselyn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Rodriguez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1706220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Yadira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Salcedo Gomez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1879251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Suarez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520159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Carcamo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38716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8428353"/>
                  </a:ext>
                </a:extLst>
              </a:tr>
              <a:tr h="50836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Elliyah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626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889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128</Words>
  <Application>Microsoft Office PowerPoint</Application>
  <PresentationFormat>Widescreen</PresentationFormat>
  <Paragraphs>116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Robert</dc:creator>
  <cp:lastModifiedBy>Robert Lewis</cp:lastModifiedBy>
  <cp:revision>16</cp:revision>
  <dcterms:created xsi:type="dcterms:W3CDTF">2023-05-22T14:48:17Z</dcterms:created>
  <dcterms:modified xsi:type="dcterms:W3CDTF">2025-05-29T13:02:01Z</dcterms:modified>
</cp:coreProperties>
</file>